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</p:sldIdLst>
  <p:sldSz cx="12192000" cy="6858000"/>
  <p:notesSz cx="6858000" cy="9144000"/>
  <p:embeddedFontLst>
    <p:embeddedFont>
      <p:font typeface="Myriad Pro Light" panose="020B0603030403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4B0"/>
    <a:srgbClr val="003A70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60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E6B3CE-FF96-4353-4D47-1154AAFB2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563" y="1080762"/>
            <a:ext cx="8757637" cy="11558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a typeface="Calibri Light"/>
                <a:cs typeface="Calibri Light"/>
              </a:rPr>
              <a:t>Title Text – Arial Bold 48pt</a:t>
            </a:r>
            <a:endParaRPr lang="en-US" dirty="0">
              <a:solidFill>
                <a:schemeClr val="bg1"/>
              </a:solidFill>
              <a:ea typeface="Calibri Light"/>
              <a:cs typeface="Arial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2AE0FC9-9803-DC84-86A3-6C8F64FDE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0" y="2344173"/>
            <a:ext cx="7605713" cy="4628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Subheading Text – Arial Bold 32pt</a:t>
            </a:r>
          </a:p>
          <a:p>
            <a:pPr lvl="0"/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5AB08CD-14FE-0ECC-A6F7-C9052BCFC2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0" y="2984253"/>
            <a:ext cx="7605713" cy="444747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sample text – Arial 18pt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88A0C23-28A3-AEB4-20AD-49A1C0B8F3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0" y="1394460"/>
            <a:ext cx="8589010" cy="589261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rgbClr val="2D64B0"/>
                </a:solidFill>
              </a:defRPr>
            </a:lvl1pPr>
          </a:lstStyle>
          <a:p>
            <a:pPr lvl="0"/>
            <a:r>
              <a:rPr lang="en-US" dirty="0"/>
              <a:t>Title Text – Arial Bold 48pt</a:t>
            </a:r>
          </a:p>
          <a:p>
            <a:pPr lvl="0"/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CF02958-EF23-D049-285F-762BEA32BF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0" y="2216682"/>
            <a:ext cx="7605713" cy="4628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D64B0"/>
                </a:solidFill>
              </a:defRPr>
            </a:lvl1pPr>
          </a:lstStyle>
          <a:p>
            <a:pPr lvl="0"/>
            <a:r>
              <a:rPr lang="en-US" dirty="0"/>
              <a:t>Subheading Text – Arial Bold 32pt</a:t>
            </a:r>
          </a:p>
          <a:p>
            <a:pPr lvl="0"/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C019061-9738-AFD4-BDA0-486AF60FCD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750" y="2856762"/>
            <a:ext cx="7605713" cy="444747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rgbClr val="003A70"/>
                </a:solidFill>
              </a:defRPr>
            </a:lvl1pPr>
          </a:lstStyle>
          <a:p>
            <a:pPr lvl="0"/>
            <a:r>
              <a:rPr lang="en-US" dirty="0"/>
              <a:t>Body copy sample text – Arial 18pt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4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1ADE37-F889-6835-E63C-F40663431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745" y="-96693"/>
            <a:ext cx="10515600" cy="132556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a typeface="Calibri Light"/>
                <a:cs typeface="Calibri Light"/>
              </a:rPr>
              <a:t>Title Text – Arial Bold 36pt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8B8802-F3A8-8A89-848D-0D025A7A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0" y="1520825"/>
            <a:ext cx="7605713" cy="4628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D64B0"/>
                </a:solidFill>
              </a:defRPr>
            </a:lvl1pPr>
          </a:lstStyle>
          <a:p>
            <a:pPr lvl="0"/>
            <a:r>
              <a:rPr lang="en-US" dirty="0"/>
              <a:t>Subheading Text – Arial Bold 32pt</a:t>
            </a:r>
          </a:p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CD0844-9EBF-FA14-4288-DF5957168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0" y="2160905"/>
            <a:ext cx="7605713" cy="444747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Body copy sample text – Arial 18pt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1ADE37-F889-6835-E63C-F40663431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2025" y="-96693"/>
            <a:ext cx="10127673" cy="132556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ea typeface="Calibri Light"/>
                <a:cs typeface="Calibri Light"/>
              </a:rPr>
              <a:t>Title Text – Arial Bold 36pt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8B8802-F3A8-8A89-848D-0D025A7A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0" y="1520825"/>
            <a:ext cx="7605713" cy="4628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D64B0"/>
                </a:solidFill>
              </a:defRPr>
            </a:lvl1pPr>
          </a:lstStyle>
          <a:p>
            <a:pPr lvl="0"/>
            <a:r>
              <a:rPr lang="en-US" dirty="0"/>
              <a:t>Subheading Text – Arial Bold 32pt</a:t>
            </a:r>
          </a:p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CCD0844-9EBF-FA14-4288-DF5957168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0" y="2160905"/>
            <a:ext cx="7605713" cy="444747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Body copy sample text – Arial 18pt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49E9484-7B1C-62B7-6C1F-DF78C92A1B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0750" y="1678526"/>
            <a:ext cx="7605713" cy="4588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D64B0"/>
                </a:solidFill>
              </a:defRPr>
            </a:lvl1pPr>
          </a:lstStyle>
          <a:p>
            <a:pPr lvl="0"/>
            <a:r>
              <a:rPr lang="en-US" dirty="0"/>
              <a:t>Subheading Text – Arial Bold 32pt</a:t>
            </a:r>
          </a:p>
          <a:p>
            <a:pPr lvl="0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C99BD98-539F-B6F0-1DD3-1490CBA89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750" y="2312424"/>
            <a:ext cx="7605713" cy="350766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rgbClr val="003A70"/>
                </a:solidFill>
              </a:defRPr>
            </a:lvl1pPr>
          </a:lstStyle>
          <a:p>
            <a:pPr lvl="0"/>
            <a:r>
              <a:rPr lang="en-US" dirty="0"/>
              <a:t>Body copy sample text – Arial 18pt</a:t>
            </a:r>
          </a:p>
          <a:p>
            <a:pPr lvl="0"/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1539BCD-2F84-F1DA-7881-8C6E6D9573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750" y="789304"/>
            <a:ext cx="9280154" cy="662305"/>
          </a:xfrm>
        </p:spPr>
        <p:txBody>
          <a:bodyPr/>
          <a:lstStyle>
            <a:lvl1pPr marL="0" indent="0">
              <a:buFontTx/>
              <a:buNone/>
              <a:defRPr sz="4800">
                <a:solidFill>
                  <a:srgbClr val="2D64B0"/>
                </a:solidFill>
              </a:defRPr>
            </a:lvl1pPr>
          </a:lstStyle>
          <a:p>
            <a:pPr lvl="0"/>
            <a:r>
              <a:rPr lang="en-US" dirty="0"/>
              <a:t>Title Text – Arial Bold 48pt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8" r:id="rId4"/>
    <p:sldLayoutId id="2147483663" r:id="rId5"/>
    <p:sldLayoutId id="2147483667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3A7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rgbClr val="003A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kern="1200">
          <a:solidFill>
            <a:srgbClr val="003A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5356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53565A"/>
          </a:solidFill>
          <a:latin typeface="Myriad Pro Light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53565A"/>
          </a:solidFill>
          <a:latin typeface="Myriad Pro Light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5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21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F31A-A6FF-8FAB-06B5-BBF402C6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62B28-DF46-0543-19B3-7F20DB4A4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F7265-BC9C-0BC9-2EC0-E6B6F255C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04188-D18F-ECE2-C15A-05B920975C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A9539-5DBE-A462-336C-A73BFE94F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29C46-B9B9-E378-5FCB-0D63A0302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8B3D-6DF1-D737-5FD4-56E06F9B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69400-45CA-8EE1-8A89-91FD88B48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A3D8D-2A53-6BA7-5CD0-EFCCE70F5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DD32-62C9-4136-10FD-CAD19EF7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7DCB9-F8D1-8A36-1919-B532CBA8E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3EAC0-3D1F-5985-F887-E56F13C9E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70C3B1-A630-19DA-DC06-D7482608DC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EBAAC-08C4-4FC3-95CB-75DCDBC69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1EFA-2789-5CAC-1B0B-6BE3D6E3B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Myriad Pro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chelsie nye</cp:lastModifiedBy>
  <cp:revision>91</cp:revision>
  <dcterms:created xsi:type="dcterms:W3CDTF">2023-06-19T11:36:26Z</dcterms:created>
  <dcterms:modified xsi:type="dcterms:W3CDTF">2026-05-28T15:49:03Z</dcterms:modified>
</cp:coreProperties>
</file>