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A61"/>
    <a:srgbClr val="EE2B31"/>
    <a:srgbClr val="00458C"/>
    <a:srgbClr val="0C77BC"/>
    <a:srgbClr val="A5A5A5"/>
    <a:srgbClr val="E1E1E1"/>
    <a:srgbClr val="B5060F"/>
    <a:srgbClr val="B5060E"/>
    <a:srgbClr val="BABAB8"/>
    <a:srgbClr val="0FA9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7" d="100"/>
          <a:sy n="27" d="100"/>
        </p:scale>
        <p:origin x="630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4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/>
    </dgm:pt>
    <dgm:pt modelId="{36CD5C90-539F-416F-9576-A43201517468}" type="pres">
      <dgm:prSet presAssocID="{C42F5900-B872-46CB-8242-EA042065D1CF}" presName="parTx" presStyleLbl="revTx" presStyleIdx="0" presStyleCnt="10"/>
      <dgm:spPr/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/>
    </dgm:pt>
    <dgm:pt modelId="{5C40700A-AFD5-43B7-ACC9-16B679CF6B4A}" type="pres">
      <dgm:prSet presAssocID="{3B93D445-2D1C-4403-A7A5-4150666E9EC4}" presName="chTx" presStyleLbl="revTx" presStyleIdx="1" presStyleCnt="10"/>
      <dgm:spPr/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/>
    </dgm:pt>
    <dgm:pt modelId="{11EFAA2B-0A6E-4BD1-A7A9-009AF8D5395F}" type="pres">
      <dgm:prSet presAssocID="{9C337856-61AD-495F-861F-959EF9701636}" presName="chTx" presStyleLbl="revTx" presStyleIdx="3" presStyleCnt="10"/>
      <dgm:spPr/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/>
    </dgm:pt>
    <dgm:pt modelId="{4445ACCC-2141-474C-8C95-072EF98745EB}" type="pres">
      <dgm:prSet presAssocID="{EE83EE03-2C21-4976-8E4D-ED699AD74FD8}" presName="chTx" presStyleLbl="revTx" presStyleIdx="6" presStyleCnt="10"/>
      <dgm:spPr/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/>
    </dgm:pt>
    <dgm:pt modelId="{125E1551-1210-482F-BCC4-EEF8C0128EDE}" type="pres">
      <dgm:prSet presAssocID="{091B788C-FC53-4F47-91E6-3987AD4048B8}" presName="chTx" presStyleLbl="revTx" presStyleIdx="8" presStyleCnt="10"/>
      <dgm:spPr/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935997" y="1973401"/>
          <a:ext cx="1636896" cy="1636896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2512765" y="638996"/>
          <a:ext cx="2034843" cy="980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2512765" y="638996"/>
        <a:ext cx="2034843" cy="980637"/>
      </dsp:txXfrm>
    </dsp:sp>
    <dsp:sp modelId="{F3C90786-C609-474E-81C3-52F5331BF162}">
      <dsp:nvSpPr>
        <dsp:cNvPr id="0" name=""/>
        <dsp:cNvSpPr/>
      </dsp:nvSpPr>
      <dsp:spPr>
        <a:xfrm>
          <a:off x="3696190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689892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689892" y="3549605"/>
        <a:ext cx="1760235" cy="848719"/>
      </dsp:txXfrm>
    </dsp:sp>
    <dsp:sp modelId="{DC3CA443-8082-453C-A22C-39997DB0960B}">
      <dsp:nvSpPr>
        <dsp:cNvPr id="0" name=""/>
        <dsp:cNvSpPr/>
      </dsp:nvSpPr>
      <dsp:spPr>
        <a:xfrm rot="17700000">
          <a:off x="3791904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4669009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662711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662711" y="3549605"/>
        <a:ext cx="1760235" cy="848719"/>
      </dsp:txXfrm>
    </dsp:sp>
    <dsp:sp modelId="{21BEC02F-3641-43DA-A660-1149E33400BA}">
      <dsp:nvSpPr>
        <dsp:cNvPr id="0" name=""/>
        <dsp:cNvSpPr/>
      </dsp:nvSpPr>
      <dsp:spPr>
        <a:xfrm rot="17700000">
          <a:off x="4764723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5641958" y="1973401"/>
          <a:ext cx="1636896" cy="1636896"/>
        </a:xfrm>
        <a:prstGeom prst="donut">
          <a:avLst>
            <a:gd name="adj" fmla="val 20000"/>
          </a:avLst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6218727" y="638996"/>
          <a:ext cx="2034843" cy="980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6218727" y="638996"/>
        <a:ext cx="2034843" cy="980637"/>
      </dsp:txXfrm>
    </dsp:sp>
    <dsp:sp modelId="{5BC96BA2-3F7D-4F30-BB60-10BF80A6A1A4}">
      <dsp:nvSpPr>
        <dsp:cNvPr id="0" name=""/>
        <dsp:cNvSpPr/>
      </dsp:nvSpPr>
      <dsp:spPr>
        <a:xfrm>
          <a:off x="7402151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6395854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395854" y="3549605"/>
        <a:ext cx="1760235" cy="848719"/>
      </dsp:txXfrm>
    </dsp:sp>
    <dsp:sp modelId="{2705A24F-C529-4A96-B1AA-3CFC217734B0}">
      <dsp:nvSpPr>
        <dsp:cNvPr id="0" name=""/>
        <dsp:cNvSpPr/>
      </dsp:nvSpPr>
      <dsp:spPr>
        <a:xfrm rot="17700000">
          <a:off x="7497866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8374970" y="2367022"/>
          <a:ext cx="849652" cy="849652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7368673" y="3549605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7368673" y="3549605"/>
        <a:ext cx="1760235" cy="848719"/>
      </dsp:txXfrm>
    </dsp:sp>
    <dsp:sp modelId="{2D9E36DA-7445-42E7-B0C3-01C383A4EF54}">
      <dsp:nvSpPr>
        <dsp:cNvPr id="0" name=""/>
        <dsp:cNvSpPr/>
      </dsp:nvSpPr>
      <dsp:spPr>
        <a:xfrm rot="17700000">
          <a:off x="8470685" y="1185373"/>
          <a:ext cx="1760235" cy="848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81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E507E4F-0347-4E3E-9B3A-E53BAD07E3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51206400" cy="28803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D042463-2C25-4F43-9875-73818C81CC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" y="-1"/>
            <a:ext cx="512064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4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4409633" y="292053"/>
            <a:ext cx="30319766" cy="21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3000" b="1" spc="-300" dirty="0">
                <a:solidFill>
                  <a:srgbClr val="143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o s t e r   t </a:t>
            </a:r>
            <a:r>
              <a:rPr lang="en-GB" sz="13000" b="1" spc="-300" dirty="0" err="1">
                <a:solidFill>
                  <a:srgbClr val="143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3000" b="1" spc="-300" dirty="0">
                <a:solidFill>
                  <a:srgbClr val="143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 l e   g o e s   h e r e </a:t>
            </a:r>
            <a:endParaRPr lang="en-AU" sz="13000" spc="-300" dirty="0">
              <a:solidFill>
                <a:srgbClr val="143A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6129" y="5962699"/>
            <a:ext cx="11982771" cy="3673671"/>
          </a:xfrm>
          <a:prstGeom prst="rect">
            <a:avLst/>
          </a:prstGeom>
          <a:solidFill>
            <a:schemeClr val="bg1"/>
          </a:solidFill>
          <a:ln w="25400">
            <a:solidFill>
              <a:srgbClr val="EE2B31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143A61"/>
                </a:solidFill>
              </a:rPr>
              <a:t>Introduction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CA" sz="2845" dirty="0"/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967331"/>
            <a:endParaRPr lang="en-AU" sz="3048" dirty="0">
              <a:solidFill>
                <a:srgbClr val="002269"/>
              </a:solidFill>
              <a:latin typeface="Arial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2774181" y="20820184"/>
            <a:ext cx="15134578" cy="6651692"/>
          </a:xfrm>
          <a:prstGeom prst="rect">
            <a:avLst/>
          </a:prstGeom>
          <a:solidFill>
            <a:schemeClr val="bg1"/>
          </a:solidFill>
          <a:ln w="25400">
            <a:solidFill>
              <a:srgbClr val="EE2B31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143A61"/>
                </a:solidFill>
              </a:rPr>
              <a:t>Conclusions</a:t>
            </a:r>
          </a:p>
          <a:p>
            <a:pPr defTabSz="967331">
              <a:spcBef>
                <a:spcPct val="50000"/>
              </a:spcBef>
            </a:pPr>
            <a:r>
              <a:rPr lang="en-CA" sz="3048" dirty="0">
                <a:cs typeface="Arial" charset="0"/>
              </a:rPr>
              <a:t>Highlight this text and replace with your own text. </a:t>
            </a:r>
          </a:p>
          <a:p>
            <a:pPr defTabSz="967331"/>
            <a:endParaRPr lang="en-US" sz="4057" b="1" dirty="0">
              <a:solidFill>
                <a:srgbClr val="002269"/>
              </a:solidFill>
              <a:cs typeface="Arial" charset="0"/>
            </a:endParaRPr>
          </a:p>
          <a:p>
            <a:pPr defTabSz="967331"/>
            <a:endParaRPr lang="en-US" sz="4057" b="1" dirty="0">
              <a:solidFill>
                <a:srgbClr val="002269"/>
              </a:solidFill>
              <a:cs typeface="Arial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2774181" y="5962699"/>
            <a:ext cx="37950929" cy="14505793"/>
          </a:xfrm>
          <a:prstGeom prst="rect">
            <a:avLst/>
          </a:prstGeom>
          <a:solidFill>
            <a:schemeClr val="bg1"/>
          </a:solidFill>
          <a:ln w="25400">
            <a:solidFill>
              <a:srgbClr val="EE2B31"/>
            </a:solidFill>
            <a:miter lim="800000"/>
            <a:headEnd/>
            <a:tailEnd/>
          </a:ln>
          <a:effectLst/>
        </p:spPr>
        <p:txBody>
          <a:bodyPr lIns="381518" tIns="381518" rIns="381518" bIns="381518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143A61"/>
                </a:solidFill>
              </a:rPr>
              <a:t>Results</a:t>
            </a:r>
            <a:endParaRPr lang="en-AU" sz="1626" dirty="0">
              <a:solidFill>
                <a:srgbClr val="143A61"/>
              </a:solidFill>
              <a:latin typeface="+mj-lt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76129" y="15508558"/>
            <a:ext cx="11982772" cy="11963318"/>
          </a:xfrm>
          <a:prstGeom prst="rect">
            <a:avLst/>
          </a:prstGeom>
          <a:solidFill>
            <a:schemeClr val="bg1"/>
          </a:solidFill>
          <a:ln w="25400">
            <a:solidFill>
              <a:srgbClr val="EE2B31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5356" indent="-405356"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143A61"/>
                </a:solidFill>
              </a:rPr>
              <a:t>Method</a:t>
            </a:r>
          </a:p>
          <a:p>
            <a:pPr marL="405356" indent="-405356" defTabSz="967331" eaLnBrk="0" hangingPunct="0">
              <a:buSzPct val="60000"/>
            </a:pPr>
            <a:r>
              <a:rPr lang="en-AU" sz="2845" dirty="0"/>
              <a:t>Tips for making a successful poster: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/>
              <a:t>Re-write your paper into poster format i.e.. simplify everything, avoid data overkill. 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CA" sz="2845" dirty="0"/>
              <a:t>Headings of more than 6 words should be in upper and lower case, not all capitals. Simplify the titles.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/>
              <a:t>Do to write whole sentences in capitals or underline to stress your point, use </a:t>
            </a:r>
            <a:r>
              <a:rPr lang="en-AU" sz="2845" b="1" dirty="0"/>
              <a:t>bold</a:t>
            </a:r>
            <a:r>
              <a:rPr lang="en-AU" sz="2845" dirty="0"/>
              <a:t> characters instead.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/>
              <a:t>When laying out your poster, leave white space around your text. Don</a:t>
            </a:r>
            <a:r>
              <a:rPr lang="ja-JP" altLang="en-AU" sz="2845" dirty="0"/>
              <a:t>’</a:t>
            </a:r>
            <a:r>
              <a:rPr lang="en-AU" sz="2845" dirty="0"/>
              <a:t>t overcrowd your poster.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/>
              <a:t>Spell check and get someone else to proof-read.</a:t>
            </a:r>
            <a:endParaRPr lang="en-US" sz="2845" dirty="0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9192149" y="20820182"/>
            <a:ext cx="11532961" cy="3200576"/>
          </a:xfrm>
          <a:prstGeom prst="rect">
            <a:avLst/>
          </a:prstGeom>
          <a:solidFill>
            <a:schemeClr val="bg1"/>
          </a:solidFill>
          <a:ln w="25400">
            <a:solidFill>
              <a:srgbClr val="EE2B31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GB" sz="5588" b="1" cap="all" dirty="0">
                <a:solidFill>
                  <a:srgbClr val="143A61"/>
                </a:solidFill>
              </a:rPr>
              <a:t>Acknowledgements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AU" sz="3048" dirty="0"/>
              <a:t>Highlight this text and replace with your own text</a:t>
            </a:r>
            <a:r>
              <a:rPr lang="en-AU" sz="3048" dirty="0">
                <a:latin typeface="Arial" charset="0"/>
              </a:rPr>
              <a:t>. </a:t>
            </a:r>
            <a:endParaRPr lang="en-US" sz="3048" dirty="0">
              <a:latin typeface="Arial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76129" y="10030924"/>
            <a:ext cx="11982772" cy="5083079"/>
          </a:xfrm>
          <a:prstGeom prst="rect">
            <a:avLst/>
          </a:prstGeom>
          <a:solidFill>
            <a:schemeClr val="bg1"/>
          </a:solidFill>
          <a:ln w="25400">
            <a:solidFill>
              <a:srgbClr val="EE2B31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5588" b="1" cap="all" dirty="0">
                <a:solidFill>
                  <a:srgbClr val="143A61"/>
                </a:solidFill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CA" sz="2845" dirty="0"/>
              <a:t>How to use this poster template:</a:t>
            </a:r>
          </a:p>
          <a:p>
            <a:pPr>
              <a:spcBef>
                <a:spcPct val="20000"/>
              </a:spcBef>
            </a:pPr>
            <a:r>
              <a:rPr lang="en-CA" sz="2845" dirty="0"/>
              <a:t>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845" dirty="0"/>
              <a:t>The body text / font size should be </a:t>
            </a:r>
            <a:r>
              <a:rPr lang="en-CA" sz="2845" b="1" dirty="0"/>
              <a:t>no smaller than 20 points</a:t>
            </a:r>
            <a:r>
              <a:rPr lang="en-CA" sz="2845" dirty="0"/>
              <a:t>. Keep body text left-aligned, do not justify text.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8224039" y="20820182"/>
            <a:ext cx="10608354" cy="6651691"/>
          </a:xfrm>
          <a:prstGeom prst="rect">
            <a:avLst/>
          </a:prstGeom>
          <a:solidFill>
            <a:schemeClr val="bg1"/>
          </a:solidFill>
          <a:ln w="25400">
            <a:solidFill>
              <a:srgbClr val="EE2B31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143A61"/>
                </a:solidFill>
              </a:rPr>
              <a:t>References</a:t>
            </a:r>
          </a:p>
          <a:p>
            <a:r>
              <a:rPr lang="en-AU" sz="3048" dirty="0">
                <a:cs typeface="Arial" charset="0"/>
              </a:rPr>
              <a:t>Highlight this text and replace with your own text</a:t>
            </a:r>
            <a:r>
              <a:rPr lang="en-AU" sz="3048" dirty="0">
                <a:latin typeface="Arial" charset="0"/>
                <a:cs typeface="Arial" charset="0"/>
              </a:rPr>
              <a:t>.</a:t>
            </a:r>
            <a:br>
              <a:rPr lang="en-AU" sz="3048" dirty="0">
                <a:latin typeface="Arial" charset="0"/>
                <a:cs typeface="Arial" charset="0"/>
              </a:rPr>
            </a:br>
            <a:br>
              <a:rPr lang="en-AU" sz="3048" dirty="0">
                <a:latin typeface="Arial" charset="0"/>
                <a:cs typeface="Arial" charset="0"/>
              </a:rPr>
            </a:br>
            <a:r>
              <a:rPr lang="en-US" sz="2540" dirty="0">
                <a:latin typeface="Arial"/>
                <a:ea typeface="Times New Roman"/>
              </a:rPr>
              <a:t>Can be Vancouver style i.e. 1 </a:t>
            </a:r>
            <a:r>
              <a:rPr lang="en-US" sz="2540" b="1" dirty="0">
                <a:latin typeface="Arial"/>
                <a:ea typeface="Times New Roman"/>
              </a:rPr>
              <a:t>Meyer J-P et al</a:t>
            </a:r>
            <a:r>
              <a:rPr lang="en-US" sz="2540" dirty="0">
                <a:latin typeface="Arial"/>
                <a:ea typeface="Times New Roman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2540" i="1" dirty="0" err="1">
                <a:latin typeface="Arial"/>
                <a:ea typeface="Times New Roman"/>
              </a:rPr>
              <a:t>Urol</a:t>
            </a:r>
            <a:r>
              <a:rPr lang="en-US" sz="2540" i="1" dirty="0">
                <a:latin typeface="Arial"/>
                <a:ea typeface="Times New Roman"/>
              </a:rPr>
              <a:t> </a:t>
            </a:r>
            <a:r>
              <a:rPr lang="en-US" sz="2540" i="1" dirty="0" err="1">
                <a:latin typeface="Arial"/>
                <a:ea typeface="Times New Roman"/>
              </a:rPr>
              <a:t>Oncol</a:t>
            </a:r>
            <a:r>
              <a:rPr lang="en-US" sz="2540" i="1" dirty="0">
                <a:latin typeface="Arial"/>
                <a:ea typeface="Times New Roman"/>
              </a:rPr>
              <a:t> 2002; 2;: 77-80</a:t>
            </a:r>
            <a:r>
              <a:rPr lang="en-US" sz="2540" dirty="0">
                <a:latin typeface="Arial"/>
                <a:ea typeface="Times New Roman"/>
              </a:rPr>
              <a:t> </a:t>
            </a:r>
            <a:endParaRPr lang="en-AU" sz="2540" dirty="0">
              <a:latin typeface="Times New Roman"/>
              <a:ea typeface="Times New Roman"/>
            </a:endParaRPr>
          </a:p>
          <a:p>
            <a:pPr defTabSz="967331" eaLnBrk="0" hangingPunct="0">
              <a:spcBef>
                <a:spcPct val="50000"/>
              </a:spcBef>
            </a:pPr>
            <a:r>
              <a:rPr lang="en-AU" sz="2540" dirty="0">
                <a:solidFill>
                  <a:srgbClr val="3C4B46"/>
                </a:solidFill>
                <a:latin typeface="Arial" charset="0"/>
                <a:cs typeface="Arial" charset="0"/>
              </a:rPr>
              <a:t> </a:t>
            </a:r>
            <a:endParaRPr lang="en-US" sz="2540" dirty="0">
              <a:solidFill>
                <a:srgbClr val="3C4B46"/>
              </a:solidFill>
              <a:latin typeface="Arial" charset="0"/>
              <a:cs typeface="Arial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1189229" y="6473929"/>
            <a:ext cx="5835864" cy="7254668"/>
          </a:xfrm>
          <a:prstGeom prst="rect">
            <a:avLst/>
          </a:prstGeom>
          <a:solidFill>
            <a:srgbClr val="E1E1E1"/>
          </a:solidFill>
          <a:ln w="9525">
            <a:solidFill>
              <a:srgbClr val="A5A5A5"/>
            </a:solidFill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2823384" y="6910117"/>
            <a:ext cx="10394488" cy="111283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329184" tIns="48459" rIns="329184" bIns="4845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845" i="1" dirty="0">
                <a:cs typeface="Arial" charset="0"/>
              </a:rPr>
              <a:t>Importing / inserting files:</a:t>
            </a:r>
          </a:p>
          <a:p>
            <a:pPr>
              <a:spcBef>
                <a:spcPct val="50000"/>
              </a:spcBef>
            </a:pPr>
            <a:r>
              <a:rPr lang="en-CA" sz="2845" i="1" dirty="0">
                <a:cs typeface="Arial" charset="0"/>
              </a:rPr>
              <a:t>Images such as photographs, graphs, diagrams, logos, </a:t>
            </a:r>
            <a:r>
              <a:rPr lang="en-CA" sz="2845" i="1" dirty="0" err="1">
                <a:cs typeface="Arial" charset="0"/>
              </a:rPr>
              <a:t>etc</a:t>
            </a:r>
            <a:r>
              <a:rPr lang="en-CA" sz="2845" i="1" dirty="0">
                <a:cs typeface="Arial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45" i="1" dirty="0">
                <a:cs typeface="Arial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45" i="1" dirty="0">
                <a:cs typeface="Arial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048" i="1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3048" i="1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3048" i="1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3048" i="1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CA" sz="3048" i="1" dirty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CA" sz="2438" i="1" dirty="0">
                <a:cs typeface="Arial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438" i="1" dirty="0">
                <a:cs typeface="Arial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438" i="1" dirty="0">
                <a:cs typeface="Arial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3048" i="1" dirty="0">
              <a:cs typeface="Arial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4660079" y="6473928"/>
            <a:ext cx="5835864" cy="7254669"/>
          </a:xfrm>
          <a:prstGeom prst="rect">
            <a:avLst/>
          </a:prstGeom>
          <a:solidFill>
            <a:srgbClr val="E1E1E1"/>
          </a:solidFill>
          <a:ln w="9525">
            <a:solidFill>
              <a:srgbClr val="A5A5A5"/>
            </a:solidFill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4657090" y="14063274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845" i="1" dirty="0">
                <a:solidFill>
                  <a:srgbClr val="3C4B46"/>
                </a:solidFill>
                <a:cs typeface="Arial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1189228" y="14063274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845" i="1" dirty="0">
                <a:solidFill>
                  <a:srgbClr val="3C4B46"/>
                </a:solidFill>
                <a:cs typeface="Arial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9186183" y="24372447"/>
            <a:ext cx="11538927" cy="3099425"/>
          </a:xfrm>
          <a:prstGeom prst="rect">
            <a:avLst/>
          </a:prstGeom>
          <a:solidFill>
            <a:schemeClr val="bg1"/>
          </a:solidFill>
          <a:ln w="25400">
            <a:solidFill>
              <a:srgbClr val="EE2B31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GB" sz="5588" b="1" cap="all" dirty="0">
                <a:solidFill>
                  <a:srgbClr val="143A61"/>
                </a:solidFill>
              </a:rPr>
              <a:t>CONTACT INFORMATION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AU" sz="3048" dirty="0"/>
              <a:t>Just highlight this text and replace with your own text</a:t>
            </a:r>
            <a:r>
              <a:rPr lang="en-AU" sz="3048" dirty="0">
                <a:latin typeface="Arial" charset="0"/>
              </a:rPr>
              <a:t>. </a:t>
            </a:r>
            <a:endParaRPr lang="en-US" sz="3048" dirty="0">
              <a:latin typeface="Arial" charset="0"/>
            </a:endParaRPr>
          </a:p>
        </p:txBody>
      </p:sp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3912785137"/>
              </p:ext>
            </p:extLst>
          </p:nvPr>
        </p:nvGraphicFramePr>
        <p:xfrm>
          <a:off x="957764" y="21616536"/>
          <a:ext cx="10995773" cy="5363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944686251"/>
              </p:ext>
            </p:extLst>
          </p:nvPr>
        </p:nvGraphicFramePr>
        <p:xfrm>
          <a:off x="37718379" y="12623567"/>
          <a:ext cx="12043355" cy="4950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84053"/>
              </p:ext>
            </p:extLst>
          </p:nvPr>
        </p:nvGraphicFramePr>
        <p:xfrm>
          <a:off x="37718378" y="6584645"/>
          <a:ext cx="12043355" cy="54306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08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451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922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4407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14409632" y="2398808"/>
            <a:ext cx="30319767" cy="257623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556" b="1" dirty="0"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51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251" u="sng" dirty="0"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251" u="sng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51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251" dirty="0"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251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325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3251" dirty="0"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3251" baseline="300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325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51" dirty="0">
                <a:latin typeface="Arial" panose="020B0604020202020204" pitchFamily="34" charset="0"/>
                <a:cs typeface="Arial" panose="020B060402020202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51" dirty="0">
                <a:latin typeface="Arial" panose="020B0604020202020204" pitchFamily="34" charset="0"/>
                <a:cs typeface="Arial" panose="020B0604020202020204" pitchFamily="34" charset="0"/>
              </a:rPr>
              <a:t>2Royal Brisbane Hospital, Brisbane, Australia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45086954" y="416788"/>
            <a:ext cx="5757681" cy="4558252"/>
          </a:xfrm>
          <a:prstGeom prst="rect">
            <a:avLst/>
          </a:prstGeom>
          <a:noFill/>
          <a:ln w="12700">
            <a:solidFill>
              <a:srgbClr val="143A61"/>
            </a:solidFill>
            <a:miter lim="800000"/>
            <a:headEnd/>
            <a:tailEnd/>
          </a:ln>
          <a:effectLst/>
        </p:spPr>
        <p:txBody>
          <a:bodyPr lIns="381518" tIns="381518" rIns="381518" bIns="381518" anchor="ctr"/>
          <a:lstStyle/>
          <a:p>
            <a:pPr algn="ctr"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143A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your logos here</a:t>
            </a:r>
          </a:p>
        </p:txBody>
      </p:sp>
    </p:spTree>
    <p:extLst>
      <p:ext uri="{BB962C8B-B14F-4D97-AF65-F5344CB8AC3E}">
        <p14:creationId xmlns:p14="http://schemas.microsoft.com/office/powerpoint/2010/main" val="142563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</TotalTime>
  <Words>600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Ortiz</dc:creator>
  <cp:lastModifiedBy>Erica Nieves</cp:lastModifiedBy>
  <cp:revision>37</cp:revision>
  <dcterms:created xsi:type="dcterms:W3CDTF">2016-12-01T17:42:49Z</dcterms:created>
  <dcterms:modified xsi:type="dcterms:W3CDTF">2022-07-29T15:29:54Z</dcterms:modified>
</cp:coreProperties>
</file>