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3" r:id="rId4"/>
  </p:sldMasterIdLst>
  <p:notesMasterIdLst>
    <p:notesMasterId r:id="rId9"/>
  </p:notesMasterIdLst>
  <p:handoutMasterIdLst>
    <p:handoutMasterId r:id="rId10"/>
  </p:handoutMasterIdLst>
  <p:sldIdLst>
    <p:sldId id="262" r:id="rId5"/>
    <p:sldId id="268" r:id="rId6"/>
    <p:sldId id="266" r:id="rId7"/>
    <p:sldId id="265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EE"/>
    <a:srgbClr val="2D8DD8"/>
    <a:srgbClr val="2E6696"/>
    <a:srgbClr val="6B2E8B"/>
    <a:srgbClr val="1BA74B"/>
    <a:srgbClr val="92278F"/>
    <a:srgbClr val="4B4E4D"/>
    <a:srgbClr val="8E3A1C"/>
    <a:srgbClr val="C4CCCA"/>
    <a:srgbClr val="4C4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6" autoAdjust="0"/>
    <p:restoredTop sz="94065"/>
  </p:normalViewPr>
  <p:slideViewPr>
    <p:cSldViewPr snapToGrid="0">
      <p:cViewPr varScale="1">
        <p:scale>
          <a:sx n="130" d="100"/>
          <a:sy n="130" d="100"/>
        </p:scale>
        <p:origin x="132" y="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9" d="100"/>
          <a:sy n="109" d="100"/>
        </p:scale>
        <p:origin x="386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BF8AA-A031-F444-9CFD-B3063745D5FF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23976-B67A-5645-94A1-8CDE583C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5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9BF93-AF29-5E4C-99C2-5EB9F88C2B4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14BA2-D5B0-2340-AE7F-0B3B9992A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8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FSA20_ASM-PPT_Std_CoverFN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5"/>
            <a:ext cx="9153144" cy="516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9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FSA20_ASM-PPT_Std_TitleBlan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5"/>
            <a:ext cx="9153144" cy="5161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9592" y="1814748"/>
            <a:ext cx="7772398" cy="1101725"/>
          </a:xfrm>
        </p:spPr>
        <p:txBody>
          <a:bodyPr lIns="0" tIns="0" bIns="0" anchor="t" anchorCtr="0">
            <a:noAutofit/>
          </a:bodyPr>
          <a:lstStyle>
            <a:lvl1pPr>
              <a:defRPr sz="6800" b="0" i="0">
                <a:solidFill>
                  <a:schemeClr val="tx2"/>
                </a:solidFill>
                <a:latin typeface="65 Helvetica Medium"/>
                <a:cs typeface="65 Helvetica Medium"/>
              </a:defRPr>
            </a:lvl1pPr>
          </a:lstStyle>
          <a:p>
            <a:r>
              <a:rPr lang="en-US" dirty="0"/>
              <a:t>TITLE PAGE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3" hasCustomPrompt="1"/>
          </p:nvPr>
        </p:nvSpPr>
        <p:spPr>
          <a:xfrm>
            <a:off x="457200" y="2846375"/>
            <a:ext cx="8229600" cy="783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b="0" i="0">
                <a:solidFill>
                  <a:schemeClr val="tx2"/>
                </a:solidFill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Click to edit Master subtitle styles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6650" y="4860538"/>
            <a:ext cx="2133600" cy="274637"/>
          </a:xfrm>
        </p:spPr>
        <p:txBody>
          <a:bodyPr/>
          <a:lstStyle>
            <a:lvl1pPr>
              <a:defRPr b="0" i="0">
                <a:latin typeface="35 Helvetica Thin"/>
                <a:cs typeface="35 Helvetica Thin"/>
              </a:defRPr>
            </a:lvl1pPr>
          </a:lstStyle>
          <a:p>
            <a:fld id="{D1790BBE-1C8C-6D4B-95B7-97B28DA7EC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6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FSA20_ASM-PPT_Std_Interior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" r="344"/>
          <a:stretch/>
        </p:blipFill>
        <p:spPr>
          <a:xfrm>
            <a:off x="-1" y="4285929"/>
            <a:ext cx="9148485" cy="8766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1" y="416182"/>
            <a:ext cx="7816189" cy="1101725"/>
          </a:xfrm>
        </p:spPr>
        <p:txBody>
          <a:bodyPr lIns="0" tIns="0" bIns="0" anchor="t" anchorCtr="0">
            <a:noAutofit/>
          </a:bodyPr>
          <a:lstStyle>
            <a:lvl1pPr>
              <a:defRPr sz="4400" b="0" i="0">
                <a:solidFill>
                  <a:srgbClr val="1F497D"/>
                </a:solidFill>
                <a:latin typeface="45 Helvetica Light"/>
                <a:cs typeface="45 Helvetica Light"/>
              </a:defRPr>
            </a:lvl1pPr>
          </a:lstStyle>
          <a:p>
            <a:r>
              <a:rPr lang="en-US" dirty="0"/>
              <a:t>HEADER 44PT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1117091"/>
            <a:ext cx="7816189" cy="638976"/>
          </a:xfrm>
        </p:spPr>
        <p:txBody>
          <a:bodyPr wrap="none" lIns="0" tIns="0" bIns="0">
            <a:noAutofit/>
          </a:bodyPr>
          <a:lstStyle>
            <a:lvl1pPr marL="0" indent="0" algn="ctr">
              <a:buNone/>
              <a:defRPr b="0" i="0" baseline="0">
                <a:solidFill>
                  <a:schemeClr val="tx1"/>
                </a:solidFill>
                <a:latin typeface="45 Helvetica Light"/>
                <a:cs typeface="45 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Subheads 32pt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6650" y="4666813"/>
            <a:ext cx="2133600" cy="274637"/>
          </a:xfrm>
        </p:spPr>
        <p:txBody>
          <a:bodyPr/>
          <a:lstStyle>
            <a:lvl1pPr>
              <a:defRPr b="0" i="0">
                <a:latin typeface="35 Helvetica Thin"/>
                <a:cs typeface="35 Helvetica Thin"/>
              </a:defRPr>
            </a:lvl1pPr>
          </a:lstStyle>
          <a:p>
            <a:fld id="{D1790BBE-1C8C-6D4B-95B7-97B28DA7EC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3" hasCustomPrompt="1"/>
          </p:nvPr>
        </p:nvSpPr>
        <p:spPr>
          <a:xfrm>
            <a:off x="685801" y="1812379"/>
            <a:ext cx="3790653" cy="295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Click to edit body text.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4" hasCustomPrompt="1"/>
          </p:nvPr>
        </p:nvSpPr>
        <p:spPr>
          <a:xfrm>
            <a:off x="4719485" y="1813648"/>
            <a:ext cx="4424516" cy="295488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11284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/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FSA20_ASM-PPT_Std_Interior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" r="344"/>
          <a:stretch/>
        </p:blipFill>
        <p:spPr>
          <a:xfrm>
            <a:off x="-1" y="4285929"/>
            <a:ext cx="9148485" cy="8766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1" y="416182"/>
            <a:ext cx="7816189" cy="1101725"/>
          </a:xfrm>
        </p:spPr>
        <p:txBody>
          <a:bodyPr lIns="0" tIns="0" bIns="0" anchor="t" anchorCtr="0">
            <a:noAutofit/>
          </a:bodyPr>
          <a:lstStyle>
            <a:lvl1pPr>
              <a:defRPr sz="4400" b="0" i="0">
                <a:solidFill>
                  <a:srgbClr val="1F497D"/>
                </a:solidFill>
                <a:latin typeface="45 Helvetica Light"/>
                <a:cs typeface="45 Helvetica Light"/>
              </a:defRPr>
            </a:lvl1pPr>
          </a:lstStyle>
          <a:p>
            <a:r>
              <a:rPr lang="en-US" dirty="0"/>
              <a:t>HEADER 44PT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1117091"/>
            <a:ext cx="7816189" cy="638976"/>
          </a:xfrm>
        </p:spPr>
        <p:txBody>
          <a:bodyPr wrap="none" lIns="0" tIns="0" bIns="0">
            <a:noAutofit/>
          </a:bodyPr>
          <a:lstStyle>
            <a:lvl1pPr marL="0" indent="0" algn="ctr">
              <a:buNone/>
              <a:defRPr b="0" i="0" baseline="0">
                <a:solidFill>
                  <a:schemeClr val="tx1"/>
                </a:solidFill>
                <a:latin typeface="45 Helvetica Light"/>
                <a:cs typeface="45 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Subheads 32pt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6650" y="4666813"/>
            <a:ext cx="2133600" cy="274637"/>
          </a:xfrm>
        </p:spPr>
        <p:txBody>
          <a:bodyPr/>
          <a:lstStyle>
            <a:lvl1pPr>
              <a:defRPr b="0" i="0">
                <a:latin typeface="35 Helvetica Thin"/>
                <a:cs typeface="35 Helvetica Thin"/>
              </a:defRPr>
            </a:lvl1pPr>
          </a:lstStyle>
          <a:p>
            <a:fld id="{D1790BBE-1C8C-6D4B-95B7-97B28DA7EC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3" hasCustomPrompt="1"/>
          </p:nvPr>
        </p:nvSpPr>
        <p:spPr>
          <a:xfrm>
            <a:off x="685801" y="1812379"/>
            <a:ext cx="3790653" cy="295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Click to edit body text.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4" hasCustomPrompt="1"/>
          </p:nvPr>
        </p:nvSpPr>
        <p:spPr>
          <a:xfrm>
            <a:off x="4719485" y="1813648"/>
            <a:ext cx="4424516" cy="295488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92883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Half text w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FSA20_ASM-PPT_Std_Interior2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" r="1218"/>
          <a:stretch/>
        </p:blipFill>
        <p:spPr>
          <a:xfrm>
            <a:off x="1" y="4368192"/>
            <a:ext cx="9144000" cy="5764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1" y="416182"/>
            <a:ext cx="7816189" cy="1101725"/>
          </a:xfrm>
        </p:spPr>
        <p:txBody>
          <a:bodyPr lIns="0" tIns="0" bIns="0" anchor="t" anchorCtr="0">
            <a:noAutofit/>
          </a:bodyPr>
          <a:lstStyle>
            <a:lvl1pPr>
              <a:defRPr sz="4400" b="0" i="0">
                <a:solidFill>
                  <a:srgbClr val="1F497D"/>
                </a:solidFill>
                <a:latin typeface="45 Helvetica Light"/>
                <a:cs typeface="45 Helvetica Light"/>
              </a:defRPr>
            </a:lvl1pPr>
          </a:lstStyle>
          <a:p>
            <a:r>
              <a:rPr lang="en-US" dirty="0"/>
              <a:t>HEADER 44PT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1117091"/>
            <a:ext cx="7816189" cy="638976"/>
          </a:xfrm>
        </p:spPr>
        <p:txBody>
          <a:bodyPr wrap="none" lIns="0" tIns="0" bIns="0">
            <a:noAutofit/>
          </a:bodyPr>
          <a:lstStyle>
            <a:lvl1pPr marL="0" indent="0" algn="ctr">
              <a:buNone/>
              <a:defRPr b="0" i="0" baseline="0">
                <a:solidFill>
                  <a:schemeClr val="tx1"/>
                </a:solidFill>
                <a:latin typeface="45 Helvetica Light"/>
                <a:cs typeface="45 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Subheads 32pt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685801" y="1812379"/>
            <a:ext cx="3790653" cy="295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Click to edit body text.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4" hasCustomPrompt="1"/>
          </p:nvPr>
        </p:nvSpPr>
        <p:spPr>
          <a:xfrm>
            <a:off x="4719485" y="1813648"/>
            <a:ext cx="4424516" cy="295488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>
              <a:buFontTx/>
              <a:buNone/>
              <a:defRPr sz="2400" b="0" i="0">
                <a:latin typeface="45 Helvetica Light"/>
                <a:cs typeface="45 Helvetica Light"/>
              </a:defRPr>
            </a:lvl1pPr>
            <a:lvl2pPr marL="457200" indent="0" algn="ctr">
              <a:buFontTx/>
              <a:buNone/>
              <a:defRPr b="0" i="0">
                <a:latin typeface="45 Helvetica Light"/>
                <a:cs typeface="45 Helvetica Light"/>
              </a:defRPr>
            </a:lvl2pPr>
            <a:lvl3pPr marL="914400" indent="0" algn="ctr">
              <a:buFontTx/>
              <a:buNone/>
              <a:defRPr b="0" i="0">
                <a:latin typeface="45 Helvetica Light"/>
                <a:cs typeface="45 Helvetica Light"/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6650" y="4882063"/>
            <a:ext cx="2133600" cy="274637"/>
          </a:xfrm>
        </p:spPr>
        <p:txBody>
          <a:bodyPr/>
          <a:lstStyle>
            <a:lvl1pPr>
              <a:defRPr b="0" i="0">
                <a:latin typeface="35 Helvetica Thin"/>
                <a:cs typeface="35 Helvetica Thin"/>
              </a:defRPr>
            </a:lvl1pPr>
          </a:lstStyle>
          <a:p>
            <a:fld id="{D1790BBE-1C8C-6D4B-95B7-97B28DA7EC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1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o text w/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40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F2C58-BC93-3749-B73E-DA5650FE7B91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90BBE-1C8C-6D4B-95B7-97B28DA7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4" r:id="rId1"/>
    <p:sldLayoutId id="2147493478" r:id="rId2"/>
    <p:sldLayoutId id="2147493475" r:id="rId3"/>
    <p:sldLayoutId id="2147493479" r:id="rId4"/>
    <p:sldLayoutId id="2147493465" r:id="rId5"/>
    <p:sldLayoutId id="21474934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49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0F3683C6-034E-4FC9-923E-4BCE209B7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5789" y="637410"/>
            <a:ext cx="6614196" cy="734192"/>
          </a:xfrm>
        </p:spPr>
        <p:txBody>
          <a:bodyPr/>
          <a:lstStyle/>
          <a:p>
            <a:r>
              <a:rPr lang="en-US" sz="4500" dirty="0"/>
              <a:t>DISCLOSURES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D3B8529-C338-4E9A-9F15-C48444EA9B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7703" y="1775507"/>
            <a:ext cx="8546690" cy="2954884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</a:rPr>
              <a:t>Research Grant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Speaker/ Honoraria: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Consultant / Advisory Board: </a:t>
            </a: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1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7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268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6B913689690E4A98B40AAB08A80432" ma:contentTypeVersion="12" ma:contentTypeDescription="Create a new document." ma:contentTypeScope="" ma:versionID="f094c0006f2b81c8cd88009d5a31b6b2">
  <xsd:schema xmlns:xsd="http://www.w3.org/2001/XMLSchema" xmlns:xs="http://www.w3.org/2001/XMLSchema" xmlns:p="http://schemas.microsoft.com/office/2006/metadata/properties" xmlns:ns2="e37bc3ea-d6d7-481f-8be1-6610b2f3c46f" xmlns:ns3="e011ebe1-17fb-4f32-b77d-df0fdb956bf0" targetNamespace="http://schemas.microsoft.com/office/2006/metadata/properties" ma:root="true" ma:fieldsID="32b4bb0e77ba7832137db7d5b44fe817" ns2:_="" ns3:_="">
    <xsd:import namespace="e37bc3ea-d6d7-481f-8be1-6610b2f3c46f"/>
    <xsd:import namespace="e011ebe1-17fb-4f32-b77d-df0fdb956b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bc3ea-d6d7-481f-8be1-6610b2f3c4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1ebe1-17fb-4f32-b77d-df0fdb956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e011ebe1-17fb-4f32-b77d-df0fdb956bf0"/>
    <ds:schemaRef ds:uri="e37bc3ea-d6d7-481f-8be1-6610b2f3c46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8FDE67-E4E8-4F10-89C4-1869E2C95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7bc3ea-d6d7-481f-8be1-6610b2f3c46f"/>
    <ds:schemaRef ds:uri="e011ebe1-17fb-4f32-b77d-df0fdb956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13</Words>
  <Application>Microsoft Office PowerPoint</Application>
  <PresentationFormat>On-screen Show (16:9)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35 Helvetica Thin</vt:lpstr>
      <vt:lpstr>45 Helvetica Light</vt:lpstr>
      <vt:lpstr>65 Helvetica Medium</vt:lpstr>
      <vt:lpstr>Arial</vt:lpstr>
      <vt:lpstr>Calibri</vt:lpstr>
      <vt:lpstr>Custom Design</vt:lpstr>
      <vt:lpstr>PowerPoint Presentation</vt:lpstr>
      <vt:lpstr>DISCLOSURES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Jaime Abreu</cp:lastModifiedBy>
  <cp:revision>105</cp:revision>
  <dcterms:created xsi:type="dcterms:W3CDTF">2010-04-12T23:12:02Z</dcterms:created>
  <dcterms:modified xsi:type="dcterms:W3CDTF">2020-09-02T13:36:06Z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0x010100386B913689690E4A98B40AAB08A80432</vt:lpwstr>
  </property>
</Properties>
</file>